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3"/>
  </p:notesMasterIdLst>
  <p:sldIdLst>
    <p:sldId id="299" r:id="rId2"/>
    <p:sldId id="304" r:id="rId3"/>
    <p:sldId id="303" r:id="rId4"/>
    <p:sldId id="260" r:id="rId5"/>
    <p:sldId id="265" r:id="rId6"/>
    <p:sldId id="288" r:id="rId7"/>
    <p:sldId id="306" r:id="rId8"/>
    <p:sldId id="308" r:id="rId9"/>
    <p:sldId id="310" r:id="rId10"/>
    <p:sldId id="313" r:id="rId11"/>
    <p:sldId id="314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7595E-2177-40C4-9549-29328D3C7F44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95F0A-9F51-45F7-A246-949B76F7C9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938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95F0A-9F51-45F7-A246-949B76F7C9C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95F0A-9F51-45F7-A246-949B76F7C9C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ublic\Pictures\&#1076;&#1077;&#1090;&#1089;&#1082;&#1080;&#1077;%20&#1087;&#1077;&#1089;&#1085;&#1080;\myzuka.ru_01_barbariki.mp3" TargetMode="Externa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ublic\Pictures\&#1076;&#1077;&#1090;&#1089;&#1082;&#1080;&#1077;%20&#1087;&#1077;&#1089;&#1085;&#1080;\myzuka.ru_01_barbariki.mp3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2;&#1091;&#1073;\myzuka.ru_01_barbariki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2;&#1091;&#1073;\myzuka.ru_01_barbariki.mp3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ublic\Pictures\&#1076;&#1077;&#1090;&#1089;&#1082;&#1080;&#1077;%20&#1087;&#1077;&#1089;&#1085;&#1080;\myzuka.ru_01_barbariki.mp3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52600"/>
          </a:xfrm>
          <a:solidFill>
            <a:srgbClr val="00B050"/>
          </a:solidFill>
        </p:spPr>
        <p:txBody>
          <a:bodyPr/>
          <a:lstStyle/>
          <a:p>
            <a:r>
              <a:rPr lang="ru-RU" dirty="0" smtClean="0"/>
              <a:t>Правила поведения на уроке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5105400"/>
          </a:xfrm>
          <a:solidFill>
            <a:srgbClr val="00B050"/>
          </a:solidFill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ru-RU" sz="4800" dirty="0" smtClean="0">
                <a:solidFill>
                  <a:srgbClr val="FFFF00"/>
                </a:solidFill>
              </a:rPr>
              <a:t> Внимательно слушай товарища;</a:t>
            </a:r>
          </a:p>
          <a:p>
            <a:pPr algn="l">
              <a:buFont typeface="Wingdings" pitchFamily="2" charset="2"/>
              <a:buChar char="q"/>
            </a:pPr>
            <a:r>
              <a:rPr lang="ru-RU" sz="4800" dirty="0" smtClean="0">
                <a:solidFill>
                  <a:srgbClr val="FFFF00"/>
                </a:solidFill>
              </a:rPr>
              <a:t>  Говори по очереди, не перебивай друга;</a:t>
            </a:r>
          </a:p>
          <a:p>
            <a:pPr algn="l">
              <a:buFont typeface="Wingdings" pitchFamily="2" charset="2"/>
              <a:buChar char="q"/>
            </a:pPr>
            <a:r>
              <a:rPr lang="ru-RU" sz="4800" dirty="0" smtClean="0">
                <a:solidFill>
                  <a:srgbClr val="FFFF00"/>
                </a:solidFill>
              </a:rPr>
              <a:t>  Уважай мнение ребят; </a:t>
            </a:r>
          </a:p>
          <a:p>
            <a:pPr algn="l">
              <a:buFont typeface="Wingdings" pitchFamily="2" charset="2"/>
              <a:buChar char="q"/>
            </a:pPr>
            <a:r>
              <a:rPr lang="ru-RU" sz="4800" dirty="0" smtClean="0">
                <a:solidFill>
                  <a:srgbClr val="FFFF00"/>
                </a:solidFill>
              </a:rPr>
              <a:t>  Помоги товарищу, если ему понадобится помощь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clubdances.ru/dance/35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071563"/>
            <a:ext cx="5915025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myzuka.ru_01_barbari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820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6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nivagold.ru/raznoe1/pingvin/Photo%2024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1928813"/>
            <a:ext cx="335756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myzuka.ru_01_barbari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6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762000"/>
          </a:xfrm>
        </p:spPr>
        <p:txBody>
          <a:bodyPr>
            <a:noAutofit/>
          </a:bodyPr>
          <a:lstStyle/>
          <a:p>
            <a:r>
              <a:rPr lang="ru-RU" b="1" dirty="0" smtClean="0"/>
              <a:t>Загадки</a:t>
            </a:r>
            <a:r>
              <a:rPr lang="ru-RU" sz="5900" b="1" dirty="0" smtClean="0"/>
              <a:t> </a:t>
            </a:r>
            <a:endParaRPr lang="ru-RU" sz="59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b.anrb.ru/geobot/photos/archiv/10/File065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ncrypted-tbn2.gstatic.com/images?q=tbn:ANd9GcTE41O-6cpwvXazGevzdUFk3Hoe6o3KcW7_aBD_sapN3jKiyjCrcw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419601"/>
            <a:ext cx="1752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pixnet.ru/wallpapers/cfef2b5e3dc73af3ca0d54512afd20f7/3859_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905000"/>
            <a:ext cx="2436812" cy="178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eni.ru/wallpapers/c222dc601fd630f4ccfc04dedbd268a9/2770_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5181600"/>
            <a:ext cx="2208212" cy="146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https://encrypted-tbn0.gstatic.com/images?q=tbn:ANd9GcQE8kaT1afqrePQ5BQe5WvNij1Dncz0kzgrOZUK_h39fwXm_Vu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19400" y="5105400"/>
            <a:ext cx="1981200" cy="1457326"/>
          </a:xfrm>
          <a:prstGeom prst="rect">
            <a:avLst/>
          </a:prstGeom>
          <a:noFill/>
        </p:spPr>
      </p:pic>
      <p:pic>
        <p:nvPicPr>
          <p:cNvPr id="9" name="Рисунок 8" descr="https://encrypted-tbn2.gstatic.com/images?q=tbn:ANd9GcSwx2O46r1VQjUHEvUXPX3j9K9XgXzH6JO_KhYaqXY28Kvr8Z_tk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1447800"/>
            <a:ext cx="2465070" cy="1848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encrypted-tbn2.gstatic.com/images?q=tbn:ANd9GcR3bGdicfGN46ln8wI4oufDYwf9V7UeJMqhf-jxsvO7GN6W2X-DK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3124200"/>
            <a:ext cx="2593975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629400" cy="717550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900" b="0" dirty="0" smtClean="0"/>
              <a:t>Беркут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Хищная птица беркут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"/>
            <a:ext cx="7620000" cy="58674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H="1">
            <a:off x="8686800" y="273050"/>
            <a:ext cx="152400" cy="45719"/>
          </a:xfrm>
          <a:solidFill>
            <a:srgbClr val="00B050"/>
          </a:solidFill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дельфин</a:t>
            </a:r>
            <a:endParaRPr lang="ru-RU" dirty="0"/>
          </a:p>
        </p:txBody>
      </p:sp>
      <p:pic>
        <p:nvPicPr>
          <p:cNvPr id="4" name="Содержимое 3" descr="https://encrypted-tbn2.gstatic.com/images?q=tbn:ANd9GcSjpNQWyCqsebRc7rHemYefAevdn7qiJ2iEFOzqkFs0KAJ6uV6e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" y="1447800"/>
            <a:ext cx="8458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лебедь</a:t>
            </a:r>
            <a:endParaRPr lang="ru-RU" dirty="0"/>
          </a:p>
        </p:txBody>
      </p:sp>
      <p:pic>
        <p:nvPicPr>
          <p:cNvPr id="5" name="Содержимое 4" descr="лебеди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04800" y="1295400"/>
            <a:ext cx="861060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Содержимое 4" descr="лебеди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7200" y="1447800"/>
            <a:ext cx="861060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ЖУРАВЛЬ</a:t>
            </a:r>
          </a:p>
        </p:txBody>
      </p:sp>
      <p:pic>
        <p:nvPicPr>
          <p:cNvPr id="17410" name="Picture 2" descr="http://oboi-dlja-stola.ru/file/6005/760x0/16:9/%D0%96%D1%83%D1%80%D0%B0%D0%B2%D0%BB%D1%8C-%D0%BF%D0%BE%D0%B4-%D0%B4%D0%B5%D1%80%D0%B5%D0%B2%D0%BE%D0%B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8153399" cy="548639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слон, анимаш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88" y="1357313"/>
            <a:ext cx="3643312" cy="336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myzuka.ru_01_barbari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3820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6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nivagold.ru/raznoe/raz/panda/0001-4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600200"/>
            <a:ext cx="4164013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www.nivagold.ru/raznoe/raz/panda/0001-4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762000"/>
            <a:ext cx="2974716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myzuka.ru_01_barbari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6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artgif.ru/MULT/9400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1428750"/>
            <a:ext cx="2790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myzuka.ru_01_barbari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106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6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</TotalTime>
  <Words>38</Words>
  <Application>Microsoft Office PowerPoint</Application>
  <PresentationFormat>Экран (4:3)</PresentationFormat>
  <Paragraphs>12</Paragraphs>
  <Slides>11</Slides>
  <Notes>2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Правила поведения на уроке</vt:lpstr>
      <vt:lpstr>Загадки </vt:lpstr>
      <vt:lpstr>Беркут </vt:lpstr>
      <vt:lpstr>дельфин</vt:lpstr>
      <vt:lpstr>лебедь</vt:lpstr>
      <vt:lpstr>ЖУРАВЛЬ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Степи</dc:title>
  <dc:creator>Галина</dc:creator>
  <cp:lastModifiedBy>User</cp:lastModifiedBy>
  <cp:revision>64</cp:revision>
  <dcterms:created xsi:type="dcterms:W3CDTF">2014-03-25T20:43:21Z</dcterms:created>
  <dcterms:modified xsi:type="dcterms:W3CDTF">2019-03-17T18:24:22Z</dcterms:modified>
</cp:coreProperties>
</file>